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62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E37502-CB21-4D44-9200-45745BDBA46C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3F7C88-5190-4B04-A705-35967ECB9B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030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Fps</a:t>
            </a:r>
            <a:r>
              <a:rPr lang="en-US" altLang="zh-TW" baseline="0" dirty="0" smtClean="0"/>
              <a:t> 40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F7C88-5190-4B04-A705-35967ECB9B4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6775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0448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321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3894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2206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0952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0310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9844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9476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7002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0173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1005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3C819-70AD-4EA4-B732-0B25B82A9888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76C600-C487-48A1-BECA-52C8EEB72BE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9778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Incremental Instant </a:t>
            </a:r>
            <a:r>
              <a:rPr lang="en-US" altLang="zh-TW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Radiosity</a:t>
            </a:r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Implementation</a:t>
            </a:r>
            <a:endParaRPr lang="zh-TW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謝公耀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8703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Result</a:t>
            </a:r>
            <a:endParaRPr lang="zh-TW" altLang="en-US" dirty="0"/>
          </a:p>
        </p:txBody>
      </p:sp>
      <p:pic>
        <p:nvPicPr>
          <p:cNvPr id="5" name="C70F92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08425" y="1825625"/>
            <a:ext cx="4373563" cy="4351338"/>
          </a:xfrm>
        </p:spPr>
      </p:pic>
      <p:sp>
        <p:nvSpPr>
          <p:cNvPr id="4" name="文字方塊 3"/>
          <p:cNvSpPr txBox="1"/>
          <p:nvPr/>
        </p:nvSpPr>
        <p:spPr>
          <a:xfrm>
            <a:off x="1487054" y="1825625"/>
            <a:ext cx="1686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白色圓球為</a:t>
            </a:r>
            <a:r>
              <a:rPr lang="en-US" altLang="zh-TW" dirty="0" smtClean="0"/>
              <a:t>VPL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2721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Result</a:t>
            </a:r>
            <a:endParaRPr lang="zh-TW" altLang="en-US" dirty="0"/>
          </a:p>
        </p:txBody>
      </p:sp>
      <p:pic>
        <p:nvPicPr>
          <p:cNvPr id="3" name="A0C572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08425" y="1825625"/>
            <a:ext cx="4373563" cy="4351338"/>
          </a:xfrm>
        </p:spPr>
      </p:pic>
      <p:sp>
        <p:nvSpPr>
          <p:cNvPr id="4" name="文字方塊 3"/>
          <p:cNvSpPr txBox="1"/>
          <p:nvPr/>
        </p:nvSpPr>
        <p:spPr>
          <a:xfrm>
            <a:off x="1487054" y="1825625"/>
            <a:ext cx="1686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白色圓球為</a:t>
            </a:r>
            <a:r>
              <a:rPr lang="en-US" altLang="zh-TW" dirty="0" smtClean="0"/>
              <a:t>VPL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2384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20</Words>
  <Application>Microsoft Office PowerPoint</Application>
  <PresentationFormat>寬螢幕</PresentationFormat>
  <Paragraphs>8</Paragraphs>
  <Slides>3</Slides>
  <Notes>1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0" baseType="lpstr">
      <vt:lpstr>新細明體</vt:lpstr>
      <vt:lpstr>標楷體</vt:lpstr>
      <vt:lpstr>Arial</vt:lpstr>
      <vt:lpstr>Calibri</vt:lpstr>
      <vt:lpstr>Calibri Light</vt:lpstr>
      <vt:lpstr>Times New Roman</vt:lpstr>
      <vt:lpstr>Office 佈景主題</vt:lpstr>
      <vt:lpstr>Incremental Instant Radiosity Implementation</vt:lpstr>
      <vt:lpstr>Result</vt:lpstr>
      <vt:lpstr>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謝 公耀</dc:creator>
  <cp:lastModifiedBy>謝 公耀</cp:lastModifiedBy>
  <cp:revision>7</cp:revision>
  <dcterms:created xsi:type="dcterms:W3CDTF">2020-04-26T13:41:32Z</dcterms:created>
  <dcterms:modified xsi:type="dcterms:W3CDTF">2020-04-26T14:13:38Z</dcterms:modified>
</cp:coreProperties>
</file>

<file path=docProps/thumbnail.jpeg>
</file>